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removePersonalInfoOnSave="1" saveSubsetFonts="1">
  <p:sldMasterIdLst>
    <p:sldMasterId id="2147483650" r:id="rId1"/>
  </p:sldMasterIdLst>
  <p:notesMasterIdLst>
    <p:notesMasterId r:id="rId3"/>
  </p:notesMasterIdLst>
  <p:handoutMasterIdLst>
    <p:handoutMasterId r:id="rId4"/>
  </p:handoutMasterIdLst>
  <p:sldIdLst>
    <p:sldId id="257" r:id="rId2"/>
  </p:sldIdLst>
  <p:sldSz cx="12801600" cy="9601200" type="A3"/>
  <p:notesSz cx="7315200" cy="9601200"/>
  <p:custDataLst>
    <p:tags r:id="rId5"/>
  </p:custDataLst>
  <p:defaultTextStyle>
    <a:defPPr>
      <a:defRPr lang="en-US"/>
    </a:defPPr>
    <a:lvl1pPr marL="0" algn="l" defTabSz="1482305" rtl="0" eaLnBrk="1" latinLnBrk="0" hangingPunct="1">
      <a:defRPr sz="2917" kern="1200">
        <a:solidFill>
          <a:schemeClr val="tx1"/>
        </a:solidFill>
        <a:latin typeface="+mn-lt"/>
        <a:ea typeface="+mn-ea"/>
        <a:cs typeface="+mn-cs"/>
      </a:defRPr>
    </a:lvl1pPr>
    <a:lvl2pPr marL="741153" algn="l" defTabSz="1482305" rtl="0" eaLnBrk="1" latinLnBrk="0" hangingPunct="1">
      <a:defRPr sz="2917" kern="1200">
        <a:solidFill>
          <a:schemeClr val="tx1"/>
        </a:solidFill>
        <a:latin typeface="+mn-lt"/>
        <a:ea typeface="+mn-ea"/>
        <a:cs typeface="+mn-cs"/>
      </a:defRPr>
    </a:lvl2pPr>
    <a:lvl3pPr marL="1482305" algn="l" defTabSz="1482305" rtl="0" eaLnBrk="1" latinLnBrk="0" hangingPunct="1">
      <a:defRPr sz="2917" kern="1200">
        <a:solidFill>
          <a:schemeClr val="tx1"/>
        </a:solidFill>
        <a:latin typeface="+mn-lt"/>
        <a:ea typeface="+mn-ea"/>
        <a:cs typeface="+mn-cs"/>
      </a:defRPr>
    </a:lvl3pPr>
    <a:lvl4pPr marL="2223457" algn="l" defTabSz="1482305" rtl="0" eaLnBrk="1" latinLnBrk="0" hangingPunct="1">
      <a:defRPr sz="2917" kern="1200">
        <a:solidFill>
          <a:schemeClr val="tx1"/>
        </a:solidFill>
        <a:latin typeface="+mn-lt"/>
        <a:ea typeface="+mn-ea"/>
        <a:cs typeface="+mn-cs"/>
      </a:defRPr>
    </a:lvl4pPr>
    <a:lvl5pPr marL="2964609" algn="l" defTabSz="1482305" rtl="0" eaLnBrk="1" latinLnBrk="0" hangingPunct="1">
      <a:defRPr sz="2917" kern="1200">
        <a:solidFill>
          <a:schemeClr val="tx1"/>
        </a:solidFill>
        <a:latin typeface="+mn-lt"/>
        <a:ea typeface="+mn-ea"/>
        <a:cs typeface="+mn-cs"/>
      </a:defRPr>
    </a:lvl5pPr>
    <a:lvl6pPr marL="3705762" algn="l" defTabSz="1482305" rtl="0" eaLnBrk="1" latinLnBrk="0" hangingPunct="1">
      <a:defRPr sz="2917" kern="1200">
        <a:solidFill>
          <a:schemeClr val="tx1"/>
        </a:solidFill>
        <a:latin typeface="+mn-lt"/>
        <a:ea typeface="+mn-ea"/>
        <a:cs typeface="+mn-cs"/>
      </a:defRPr>
    </a:lvl6pPr>
    <a:lvl7pPr marL="4446915" algn="l" defTabSz="1482305" rtl="0" eaLnBrk="1" latinLnBrk="0" hangingPunct="1">
      <a:defRPr sz="2917" kern="1200">
        <a:solidFill>
          <a:schemeClr val="tx1"/>
        </a:solidFill>
        <a:latin typeface="+mn-lt"/>
        <a:ea typeface="+mn-ea"/>
        <a:cs typeface="+mn-cs"/>
      </a:defRPr>
    </a:lvl7pPr>
    <a:lvl8pPr marL="5188067" algn="l" defTabSz="1482305" rtl="0" eaLnBrk="1" latinLnBrk="0" hangingPunct="1">
      <a:defRPr sz="2917" kern="1200">
        <a:solidFill>
          <a:schemeClr val="tx1"/>
        </a:solidFill>
        <a:latin typeface="+mn-lt"/>
        <a:ea typeface="+mn-ea"/>
        <a:cs typeface="+mn-cs"/>
      </a:defRPr>
    </a:lvl8pPr>
    <a:lvl9pPr marL="5929220" algn="l" defTabSz="1482305" rtl="0" eaLnBrk="1" latinLnBrk="0" hangingPunct="1">
      <a:defRPr sz="291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36" userDrawn="1">
          <p15:clr>
            <a:srgbClr val="A4A3A4"/>
          </p15:clr>
        </p15:guide>
        <p15:guide id="2" orient="horz" pos="168" userDrawn="1">
          <p15:clr>
            <a:srgbClr val="A4A3A4"/>
          </p15:clr>
        </p15:guide>
        <p15:guide id="3" orient="horz" pos="11755" userDrawn="1">
          <p15:clr>
            <a:srgbClr val="A4A3A4"/>
          </p15:clr>
        </p15:guide>
        <p15:guide id="4" orient="horz" userDrawn="1">
          <p15:clr>
            <a:srgbClr val="A4A3A4"/>
          </p15:clr>
        </p15:guide>
        <p15:guide id="5" pos="339" userDrawn="1">
          <p15:clr>
            <a:srgbClr val="A4A3A4"/>
          </p15:clr>
        </p15:guide>
        <p15:guide id="6" pos="15789" userDrawn="1">
          <p15:clr>
            <a:srgbClr val="A4A3A4"/>
          </p15:clr>
        </p15:guide>
        <p15:guide id="7" orient="horz" pos="968" userDrawn="1">
          <p15:clr>
            <a:srgbClr val="A4A3A4"/>
          </p15:clr>
        </p15:guide>
        <p15:guide id="8" orient="horz" pos="84" userDrawn="1">
          <p15:clr>
            <a:srgbClr val="A4A3A4"/>
          </p15:clr>
        </p15:guide>
        <p15:guide id="9" orient="horz" pos="5880" userDrawn="1">
          <p15:clr>
            <a:srgbClr val="A4A3A4"/>
          </p15:clr>
        </p15:guide>
        <p15:guide id="10" pos="170" userDrawn="1">
          <p15:clr>
            <a:srgbClr val="A4A3A4"/>
          </p15:clr>
        </p15:guide>
        <p15:guide id="11" pos="7895" userDrawn="1">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EA3"/>
    <a:srgbClr val="023361"/>
    <a:srgbClr val="37B7F1"/>
    <a:srgbClr val="B8E5FA"/>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992" autoAdjust="0"/>
    <p:restoredTop sz="94701" autoAdjust="0"/>
  </p:normalViewPr>
  <p:slideViewPr>
    <p:cSldViewPr snapToGrid="0" snapToObjects="1" showGuides="1">
      <p:cViewPr varScale="1">
        <p:scale>
          <a:sx n="56" d="100"/>
          <a:sy n="56" d="100"/>
        </p:scale>
        <p:origin x="1944" y="48"/>
      </p:cViewPr>
      <p:guideLst>
        <p:guide orient="horz" pos="1936"/>
        <p:guide orient="horz" pos="168"/>
        <p:guide orient="horz" pos="11755"/>
        <p:guide orient="horz"/>
        <p:guide pos="339"/>
        <p:guide pos="15789"/>
        <p:guide orient="horz" pos="968"/>
        <p:guide orient="horz" pos="84"/>
        <p:guide orient="horz" pos="5880"/>
        <p:guide pos="170"/>
        <p:guide pos="789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62" d="100"/>
          <a:sy n="62" d="100"/>
        </p:scale>
        <p:origin x="3139" y="6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tags" Target="tags/tag1.xml"/><Relationship Id="rId10" Type="http://schemas.openxmlformats.org/officeDocument/2006/relationships/tableStyles" Target="tableStyles.xml"/><Relationship Id="rId4" Type="http://schemas.openxmlformats.org/officeDocument/2006/relationships/handoutMaster" Target="handoutMasters/handout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0158C5BC-9A70-462C-B28D-9600239EAC64}" type="datetimeFigureOut">
              <a:rPr lang="en-US" smtClean="0"/>
              <a:pPr/>
              <a:t>2/5/2024</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2639113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E6CC2317-6751-4CD4-9995-8782DD78E936}" type="datetimeFigureOut">
              <a:rPr lang="en-US" smtClean="0"/>
              <a:pPr/>
              <a:t>2/5/2024</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09100856"/>
      </p:ext>
    </p:extLst>
  </p:cSld>
  <p:clrMap bg1="lt1" tx1="dk1" bg2="lt2" tx2="dk2" accent1="accent1" accent2="accent2" accent3="accent3" accent4="accent4" accent5="accent5" accent6="accent6" hlink="hlink" folHlink="folHlink"/>
  <p:notesStyle>
    <a:lvl1pPr marL="0" algn="l" defTabSz="1482305" rtl="0" eaLnBrk="1" latinLnBrk="0" hangingPunct="1">
      <a:defRPr sz="1983" kern="1200">
        <a:solidFill>
          <a:schemeClr val="tx1"/>
        </a:solidFill>
        <a:latin typeface="+mn-lt"/>
        <a:ea typeface="+mn-ea"/>
        <a:cs typeface="+mn-cs"/>
      </a:defRPr>
    </a:lvl1pPr>
    <a:lvl2pPr marL="741153" algn="l" defTabSz="1482305" rtl="0" eaLnBrk="1" latinLnBrk="0" hangingPunct="1">
      <a:defRPr sz="1983" kern="1200">
        <a:solidFill>
          <a:schemeClr val="tx1"/>
        </a:solidFill>
        <a:latin typeface="+mn-lt"/>
        <a:ea typeface="+mn-ea"/>
        <a:cs typeface="+mn-cs"/>
      </a:defRPr>
    </a:lvl2pPr>
    <a:lvl3pPr marL="1482305" algn="l" defTabSz="1482305" rtl="0" eaLnBrk="1" latinLnBrk="0" hangingPunct="1">
      <a:defRPr sz="1983" kern="1200">
        <a:solidFill>
          <a:schemeClr val="tx1"/>
        </a:solidFill>
        <a:latin typeface="+mn-lt"/>
        <a:ea typeface="+mn-ea"/>
        <a:cs typeface="+mn-cs"/>
      </a:defRPr>
    </a:lvl3pPr>
    <a:lvl4pPr marL="2223457" algn="l" defTabSz="1482305" rtl="0" eaLnBrk="1" latinLnBrk="0" hangingPunct="1">
      <a:defRPr sz="1983" kern="1200">
        <a:solidFill>
          <a:schemeClr val="tx1"/>
        </a:solidFill>
        <a:latin typeface="+mn-lt"/>
        <a:ea typeface="+mn-ea"/>
        <a:cs typeface="+mn-cs"/>
      </a:defRPr>
    </a:lvl4pPr>
    <a:lvl5pPr marL="2964609" algn="l" defTabSz="1482305" rtl="0" eaLnBrk="1" latinLnBrk="0" hangingPunct="1">
      <a:defRPr sz="1983" kern="1200">
        <a:solidFill>
          <a:schemeClr val="tx1"/>
        </a:solidFill>
        <a:latin typeface="+mn-lt"/>
        <a:ea typeface="+mn-ea"/>
        <a:cs typeface="+mn-cs"/>
      </a:defRPr>
    </a:lvl5pPr>
    <a:lvl6pPr marL="3705762" algn="l" defTabSz="1482305" rtl="0" eaLnBrk="1" latinLnBrk="0" hangingPunct="1">
      <a:defRPr sz="1983" kern="1200">
        <a:solidFill>
          <a:schemeClr val="tx1"/>
        </a:solidFill>
        <a:latin typeface="+mn-lt"/>
        <a:ea typeface="+mn-ea"/>
        <a:cs typeface="+mn-cs"/>
      </a:defRPr>
    </a:lvl6pPr>
    <a:lvl7pPr marL="4446915" algn="l" defTabSz="1482305" rtl="0" eaLnBrk="1" latinLnBrk="0" hangingPunct="1">
      <a:defRPr sz="1983" kern="1200">
        <a:solidFill>
          <a:schemeClr val="tx1"/>
        </a:solidFill>
        <a:latin typeface="+mn-lt"/>
        <a:ea typeface="+mn-ea"/>
        <a:cs typeface="+mn-cs"/>
      </a:defRPr>
    </a:lvl7pPr>
    <a:lvl8pPr marL="5188067" algn="l" defTabSz="1482305" rtl="0" eaLnBrk="1" latinLnBrk="0" hangingPunct="1">
      <a:defRPr sz="1983" kern="1200">
        <a:solidFill>
          <a:schemeClr val="tx1"/>
        </a:solidFill>
        <a:latin typeface="+mn-lt"/>
        <a:ea typeface="+mn-ea"/>
        <a:cs typeface="+mn-cs"/>
      </a:defRPr>
    </a:lvl8pPr>
    <a:lvl9pPr marL="5929220" algn="l" defTabSz="1482305" rtl="0" eaLnBrk="1" latinLnBrk="0" hangingPunct="1">
      <a:defRPr sz="198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tandard 4 columns">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37B7F1"/>
            </a:gs>
            <a:gs pos="50000">
              <a:schemeClr val="accent5">
                <a:lumMod val="60000"/>
                <a:lumOff val="40000"/>
              </a:schemeClr>
            </a:gs>
            <a:gs pos="77000">
              <a:schemeClr val="bg1"/>
            </a:gs>
          </a:gsLst>
          <a:lin ang="16200000" scaled="0"/>
          <a:tileRect/>
        </a:gradFill>
        <a:effectLst/>
      </p:bgPr>
    </p:bg>
    <p:spTree>
      <p:nvGrpSpPr>
        <p:cNvPr id="1" name=""/>
        <p:cNvGrpSpPr/>
        <p:nvPr/>
      </p:nvGrpSpPr>
      <p:grpSpPr>
        <a:xfrm>
          <a:off x="0" y="0"/>
          <a:ext cx="0" cy="0"/>
          <a:chOff x="0" y="0"/>
          <a:chExt cx="0" cy="0"/>
        </a:xfrm>
      </p:grpSpPr>
      <p:sp>
        <p:nvSpPr>
          <p:cNvPr id="14" name="Rectangle 33">
            <a:extLst>
              <a:ext uri="{FF2B5EF4-FFF2-40B4-BE49-F238E27FC236}">
                <a16:creationId xmlns:a16="http://schemas.microsoft.com/office/drawing/2014/main" id="{8F1CFCB4-E918-458D-B66B-F0263C31191D}"/>
              </a:ext>
            </a:extLst>
          </p:cNvPr>
          <p:cNvSpPr>
            <a:spLocks noChangeArrowheads="1"/>
          </p:cNvSpPr>
          <p:nvPr userDrawn="1"/>
        </p:nvSpPr>
        <p:spPr bwMode="auto">
          <a:xfrm>
            <a:off x="243319" y="1577503"/>
            <a:ext cx="4000500" cy="7750795"/>
          </a:xfrm>
          <a:prstGeom prst="roundRect">
            <a:avLst>
              <a:gd name="adj" fmla="val 3215"/>
            </a:avLst>
          </a:prstGeom>
          <a:solidFill>
            <a:schemeClr val="bg1"/>
          </a:solidFill>
          <a:ln w="38100">
            <a:noFill/>
            <a:miter lim="800000"/>
            <a:headEnd/>
            <a:tailEnd/>
          </a:ln>
          <a:effectLst/>
        </p:spPr>
        <p:txBody>
          <a:bodyPr wrap="none" lIns="37648" tIns="18824" rIns="37648" bIns="18824" anchor="ctr"/>
          <a:lstStyle/>
          <a:p>
            <a:pPr>
              <a:defRPr/>
            </a:pPr>
            <a:endParaRPr lang="en-US" sz="3555" b="0" i="0" u="none" dirty="0"/>
          </a:p>
        </p:txBody>
      </p:sp>
      <p:sp>
        <p:nvSpPr>
          <p:cNvPr id="15" name="Rectangle 33">
            <a:extLst>
              <a:ext uri="{FF2B5EF4-FFF2-40B4-BE49-F238E27FC236}">
                <a16:creationId xmlns:a16="http://schemas.microsoft.com/office/drawing/2014/main" id="{750EBB8B-AAAB-424B-9157-4ADAFE8D0621}"/>
              </a:ext>
            </a:extLst>
          </p:cNvPr>
          <p:cNvSpPr>
            <a:spLocks noChangeArrowheads="1"/>
          </p:cNvSpPr>
          <p:nvPr userDrawn="1"/>
        </p:nvSpPr>
        <p:spPr bwMode="auto">
          <a:xfrm>
            <a:off x="4397481" y="1577503"/>
            <a:ext cx="4000500" cy="7750795"/>
          </a:xfrm>
          <a:prstGeom prst="roundRect">
            <a:avLst>
              <a:gd name="adj" fmla="val 3215"/>
            </a:avLst>
          </a:prstGeom>
          <a:solidFill>
            <a:schemeClr val="bg1"/>
          </a:solidFill>
          <a:ln w="38100">
            <a:noFill/>
            <a:miter lim="800000"/>
            <a:headEnd/>
            <a:tailEnd/>
          </a:ln>
          <a:effectLst/>
        </p:spPr>
        <p:txBody>
          <a:bodyPr wrap="none" lIns="37648" tIns="18824" rIns="37648" bIns="18824" anchor="ctr"/>
          <a:lstStyle/>
          <a:p>
            <a:pPr>
              <a:defRPr/>
            </a:pPr>
            <a:endParaRPr lang="en-US" sz="3555" dirty="0"/>
          </a:p>
        </p:txBody>
      </p:sp>
      <p:sp>
        <p:nvSpPr>
          <p:cNvPr id="17" name="Rectangle 33">
            <a:extLst>
              <a:ext uri="{FF2B5EF4-FFF2-40B4-BE49-F238E27FC236}">
                <a16:creationId xmlns:a16="http://schemas.microsoft.com/office/drawing/2014/main" id="{E3744D32-A16F-4285-91DD-E758F2132C11}"/>
              </a:ext>
            </a:extLst>
          </p:cNvPr>
          <p:cNvSpPr>
            <a:spLocks noChangeArrowheads="1"/>
          </p:cNvSpPr>
          <p:nvPr userDrawn="1"/>
        </p:nvSpPr>
        <p:spPr bwMode="auto">
          <a:xfrm>
            <a:off x="8551643" y="3438728"/>
            <a:ext cx="4000500" cy="5889570"/>
          </a:xfrm>
          <a:prstGeom prst="roundRect">
            <a:avLst>
              <a:gd name="adj" fmla="val 3215"/>
            </a:avLst>
          </a:prstGeom>
          <a:solidFill>
            <a:schemeClr val="bg1"/>
          </a:solidFill>
          <a:ln w="38100">
            <a:noFill/>
            <a:miter lim="800000"/>
            <a:headEnd/>
            <a:tailEnd/>
          </a:ln>
          <a:effectLst/>
        </p:spPr>
        <p:txBody>
          <a:bodyPr wrap="none" lIns="37648" tIns="18824" rIns="37648" bIns="18824" anchor="ctr"/>
          <a:lstStyle/>
          <a:p>
            <a:pPr>
              <a:defRPr/>
            </a:pPr>
            <a:endParaRPr lang="en-US" sz="3555" dirty="0"/>
          </a:p>
        </p:txBody>
      </p:sp>
      <p:sp>
        <p:nvSpPr>
          <p:cNvPr id="4" name="Title Placeholder 3">
            <a:extLst>
              <a:ext uri="{FF2B5EF4-FFF2-40B4-BE49-F238E27FC236}">
                <a16:creationId xmlns:a16="http://schemas.microsoft.com/office/drawing/2014/main" id="{08893E1D-3A23-46DF-90EC-0DF4DD73A4C1}"/>
              </a:ext>
            </a:extLst>
          </p:cNvPr>
          <p:cNvSpPr>
            <a:spLocks noGrp="1"/>
          </p:cNvSpPr>
          <p:nvPr>
            <p:ph type="title"/>
          </p:nvPr>
        </p:nvSpPr>
        <p:spPr>
          <a:xfrm>
            <a:off x="879740" y="511175"/>
            <a:ext cx="11042121" cy="1855788"/>
          </a:xfrm>
          <a:prstGeom prst="rect">
            <a:avLst/>
          </a:prstGeom>
        </p:spPr>
        <p:txBody>
          <a:bodyPr vert="horz" lIns="91440" tIns="45720" rIns="91440" bIns="45720" rtlCol="0" anchor="ctr">
            <a:normAutofit/>
          </a:bodyPr>
          <a:lstStyle/>
          <a:p>
            <a:r>
              <a:rPr lang="en-US"/>
              <a:t>Click to edit Master title style</a:t>
            </a:r>
          </a:p>
        </p:txBody>
      </p:sp>
      <p:pic>
        <p:nvPicPr>
          <p:cNvPr id="2" name="Picture 1">
            <a:extLst>
              <a:ext uri="{FF2B5EF4-FFF2-40B4-BE49-F238E27FC236}">
                <a16:creationId xmlns:a16="http://schemas.microsoft.com/office/drawing/2014/main" id="{400C3344-21FA-6D1B-B7B4-FF0519C7DB7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9618" y="0"/>
            <a:ext cx="12723381" cy="1339703"/>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59" r:id="rId1"/>
  </p:sldLayoutIdLst>
  <p:txStyles>
    <p:titleStyle>
      <a:lvl1pPr algn="ctr" defTabSz="1806930" rtl="0" eaLnBrk="1" latinLnBrk="0" hangingPunct="1">
        <a:spcBef>
          <a:spcPct val="0"/>
        </a:spcBef>
        <a:buNone/>
        <a:defRPr sz="3626" b="0" i="0" u="none" kern="1200">
          <a:solidFill>
            <a:schemeClr val="bg1"/>
          </a:solidFill>
          <a:latin typeface="Trebuchet MS" pitchFamily="34" charset="0"/>
          <a:ea typeface="+mj-ea"/>
          <a:cs typeface="+mj-cs"/>
        </a:defRPr>
      </a:lvl1pPr>
    </p:titleStyle>
    <p:bodyStyle>
      <a:lvl1pPr marL="677599" indent="-677599" algn="l" defTabSz="1806930" rtl="0" eaLnBrk="1" latinLnBrk="0" hangingPunct="1">
        <a:spcBef>
          <a:spcPct val="20000"/>
        </a:spcBef>
        <a:buFont typeface="Arial" pitchFamily="34" charset="0"/>
        <a:buChar char="•"/>
        <a:defRPr sz="6328" kern="1200">
          <a:solidFill>
            <a:schemeClr val="tx1"/>
          </a:solidFill>
          <a:latin typeface="+mn-lt"/>
          <a:ea typeface="+mn-ea"/>
          <a:cs typeface="+mn-cs"/>
        </a:defRPr>
      </a:lvl1pPr>
      <a:lvl2pPr marL="1468131" indent="-564665" algn="l" defTabSz="1806930" rtl="0" eaLnBrk="1" latinLnBrk="0" hangingPunct="1">
        <a:spcBef>
          <a:spcPct val="20000"/>
        </a:spcBef>
        <a:buFont typeface="Arial" pitchFamily="34" charset="0"/>
        <a:buChar char="–"/>
        <a:defRPr sz="5617" kern="1200">
          <a:solidFill>
            <a:schemeClr val="tx1"/>
          </a:solidFill>
          <a:latin typeface="+mn-lt"/>
          <a:ea typeface="+mn-ea"/>
          <a:cs typeface="+mn-cs"/>
        </a:defRPr>
      </a:lvl2pPr>
      <a:lvl3pPr marL="2258662" indent="-451733" algn="l" defTabSz="1806930" rtl="0" eaLnBrk="1" latinLnBrk="0" hangingPunct="1">
        <a:spcBef>
          <a:spcPct val="20000"/>
        </a:spcBef>
        <a:buFont typeface="Arial" pitchFamily="34" charset="0"/>
        <a:buChar char="•"/>
        <a:defRPr sz="4764" kern="1200">
          <a:solidFill>
            <a:schemeClr val="tx1"/>
          </a:solidFill>
          <a:latin typeface="+mn-lt"/>
          <a:ea typeface="+mn-ea"/>
          <a:cs typeface="+mn-cs"/>
        </a:defRPr>
      </a:lvl3pPr>
      <a:lvl4pPr marL="3162127" indent="-451733" algn="l" defTabSz="1806930" rtl="0" eaLnBrk="1" latinLnBrk="0" hangingPunct="1">
        <a:spcBef>
          <a:spcPct val="20000"/>
        </a:spcBef>
        <a:buFont typeface="Arial" pitchFamily="34" charset="0"/>
        <a:buChar char="–"/>
        <a:defRPr sz="3982" kern="1200">
          <a:solidFill>
            <a:schemeClr val="tx1"/>
          </a:solidFill>
          <a:latin typeface="+mn-lt"/>
          <a:ea typeface="+mn-ea"/>
          <a:cs typeface="+mn-cs"/>
        </a:defRPr>
      </a:lvl4pPr>
      <a:lvl5pPr marL="4065592" indent="-451733" algn="l" defTabSz="1806930" rtl="0" eaLnBrk="1" latinLnBrk="0" hangingPunct="1">
        <a:spcBef>
          <a:spcPct val="20000"/>
        </a:spcBef>
        <a:buFont typeface="Arial" pitchFamily="34" charset="0"/>
        <a:buChar char="»"/>
        <a:defRPr sz="3982" kern="1200">
          <a:solidFill>
            <a:schemeClr val="tx1"/>
          </a:solidFill>
          <a:latin typeface="+mn-lt"/>
          <a:ea typeface="+mn-ea"/>
          <a:cs typeface="+mn-cs"/>
        </a:defRPr>
      </a:lvl5pPr>
      <a:lvl6pPr marL="4969056" indent="-451733" algn="l" defTabSz="1806930" rtl="0" eaLnBrk="1" latinLnBrk="0" hangingPunct="1">
        <a:spcBef>
          <a:spcPct val="20000"/>
        </a:spcBef>
        <a:buFont typeface="Arial" pitchFamily="34" charset="0"/>
        <a:buChar char="•"/>
        <a:defRPr sz="3982" kern="1200">
          <a:solidFill>
            <a:schemeClr val="tx1"/>
          </a:solidFill>
          <a:latin typeface="+mn-lt"/>
          <a:ea typeface="+mn-ea"/>
          <a:cs typeface="+mn-cs"/>
        </a:defRPr>
      </a:lvl6pPr>
      <a:lvl7pPr marL="5872521" indent="-451733" algn="l" defTabSz="1806930" rtl="0" eaLnBrk="1" latinLnBrk="0" hangingPunct="1">
        <a:spcBef>
          <a:spcPct val="20000"/>
        </a:spcBef>
        <a:buFont typeface="Arial" pitchFamily="34" charset="0"/>
        <a:buChar char="•"/>
        <a:defRPr sz="3982" kern="1200">
          <a:solidFill>
            <a:schemeClr val="tx1"/>
          </a:solidFill>
          <a:latin typeface="+mn-lt"/>
          <a:ea typeface="+mn-ea"/>
          <a:cs typeface="+mn-cs"/>
        </a:defRPr>
      </a:lvl7pPr>
      <a:lvl8pPr marL="6775987" indent="-451733" algn="l" defTabSz="1806930" rtl="0" eaLnBrk="1" latinLnBrk="0" hangingPunct="1">
        <a:spcBef>
          <a:spcPct val="20000"/>
        </a:spcBef>
        <a:buFont typeface="Arial" pitchFamily="34" charset="0"/>
        <a:buChar char="•"/>
        <a:defRPr sz="3982" kern="1200">
          <a:solidFill>
            <a:schemeClr val="tx1"/>
          </a:solidFill>
          <a:latin typeface="+mn-lt"/>
          <a:ea typeface="+mn-ea"/>
          <a:cs typeface="+mn-cs"/>
        </a:defRPr>
      </a:lvl8pPr>
      <a:lvl9pPr marL="7679451" indent="-451733" algn="l" defTabSz="1806930" rtl="0" eaLnBrk="1" latinLnBrk="0" hangingPunct="1">
        <a:spcBef>
          <a:spcPct val="20000"/>
        </a:spcBef>
        <a:buFont typeface="Arial" pitchFamily="34" charset="0"/>
        <a:buChar char="•"/>
        <a:defRPr sz="3982" kern="1200">
          <a:solidFill>
            <a:schemeClr val="tx1"/>
          </a:solidFill>
          <a:latin typeface="+mn-lt"/>
          <a:ea typeface="+mn-ea"/>
          <a:cs typeface="+mn-cs"/>
        </a:defRPr>
      </a:lvl9pPr>
    </p:bodyStyle>
    <p:otherStyle>
      <a:defPPr>
        <a:defRPr lang="en-US"/>
      </a:defPPr>
      <a:lvl1pPr marL="0" algn="l" defTabSz="1806930" rtl="0" eaLnBrk="1" latinLnBrk="0" hangingPunct="1">
        <a:defRPr sz="3555" kern="1200">
          <a:solidFill>
            <a:schemeClr val="tx1"/>
          </a:solidFill>
          <a:latin typeface="+mn-lt"/>
          <a:ea typeface="+mn-ea"/>
          <a:cs typeface="+mn-cs"/>
        </a:defRPr>
      </a:lvl1pPr>
      <a:lvl2pPr marL="903465" algn="l" defTabSz="1806930" rtl="0" eaLnBrk="1" latinLnBrk="0" hangingPunct="1">
        <a:defRPr sz="3555" kern="1200">
          <a:solidFill>
            <a:schemeClr val="tx1"/>
          </a:solidFill>
          <a:latin typeface="+mn-lt"/>
          <a:ea typeface="+mn-ea"/>
          <a:cs typeface="+mn-cs"/>
        </a:defRPr>
      </a:lvl2pPr>
      <a:lvl3pPr marL="1806930" algn="l" defTabSz="1806930" rtl="0" eaLnBrk="1" latinLnBrk="0" hangingPunct="1">
        <a:defRPr sz="3555" kern="1200">
          <a:solidFill>
            <a:schemeClr val="tx1"/>
          </a:solidFill>
          <a:latin typeface="+mn-lt"/>
          <a:ea typeface="+mn-ea"/>
          <a:cs typeface="+mn-cs"/>
        </a:defRPr>
      </a:lvl3pPr>
      <a:lvl4pPr marL="2710394" algn="l" defTabSz="1806930" rtl="0" eaLnBrk="1" latinLnBrk="0" hangingPunct="1">
        <a:defRPr sz="3555" kern="1200">
          <a:solidFill>
            <a:schemeClr val="tx1"/>
          </a:solidFill>
          <a:latin typeface="+mn-lt"/>
          <a:ea typeface="+mn-ea"/>
          <a:cs typeface="+mn-cs"/>
        </a:defRPr>
      </a:lvl4pPr>
      <a:lvl5pPr marL="3613859" algn="l" defTabSz="1806930" rtl="0" eaLnBrk="1" latinLnBrk="0" hangingPunct="1">
        <a:defRPr sz="3555" kern="1200">
          <a:solidFill>
            <a:schemeClr val="tx1"/>
          </a:solidFill>
          <a:latin typeface="+mn-lt"/>
          <a:ea typeface="+mn-ea"/>
          <a:cs typeface="+mn-cs"/>
        </a:defRPr>
      </a:lvl5pPr>
      <a:lvl6pPr marL="4517324" algn="l" defTabSz="1806930" rtl="0" eaLnBrk="1" latinLnBrk="0" hangingPunct="1">
        <a:defRPr sz="3555" kern="1200">
          <a:solidFill>
            <a:schemeClr val="tx1"/>
          </a:solidFill>
          <a:latin typeface="+mn-lt"/>
          <a:ea typeface="+mn-ea"/>
          <a:cs typeface="+mn-cs"/>
        </a:defRPr>
      </a:lvl6pPr>
      <a:lvl7pPr marL="5420789" algn="l" defTabSz="1806930" rtl="0" eaLnBrk="1" latinLnBrk="0" hangingPunct="1">
        <a:defRPr sz="3555" kern="1200">
          <a:solidFill>
            <a:schemeClr val="tx1"/>
          </a:solidFill>
          <a:latin typeface="+mn-lt"/>
          <a:ea typeface="+mn-ea"/>
          <a:cs typeface="+mn-cs"/>
        </a:defRPr>
      </a:lvl7pPr>
      <a:lvl8pPr marL="6324254" algn="l" defTabSz="1806930" rtl="0" eaLnBrk="1" latinLnBrk="0" hangingPunct="1">
        <a:defRPr sz="3555" kern="1200">
          <a:solidFill>
            <a:schemeClr val="tx1"/>
          </a:solidFill>
          <a:latin typeface="+mn-lt"/>
          <a:ea typeface="+mn-ea"/>
          <a:cs typeface="+mn-cs"/>
        </a:defRPr>
      </a:lvl8pPr>
      <a:lvl9pPr marL="7227719" algn="l" defTabSz="1806930" rtl="0" eaLnBrk="1" latinLnBrk="0" hangingPunct="1">
        <a:defRPr sz="355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5">
            <a:extLst>
              <a:ext uri="{FF2B5EF4-FFF2-40B4-BE49-F238E27FC236}">
                <a16:creationId xmlns:a16="http://schemas.microsoft.com/office/drawing/2014/main" id="{7C1B0448-0B5A-4443-8391-DBEE59067141}"/>
              </a:ext>
            </a:extLst>
          </p:cNvPr>
          <p:cNvSpPr txBox="1">
            <a:spLocks/>
          </p:cNvSpPr>
          <p:nvPr/>
        </p:nvSpPr>
        <p:spPr>
          <a:xfrm>
            <a:off x="8559858" y="3499886"/>
            <a:ext cx="3984673" cy="327767"/>
          </a:xfrm>
          <a:prstGeom prst="rect">
            <a:avLst/>
          </a:prstGeom>
          <a:noFill/>
        </p:spPr>
        <p:txBody>
          <a:bodyPr wrap="square" lIns="37648" tIns="37648" rIns="37648" bIns="37648" anchor="ctr" anchorCtr="0">
            <a:spAutoFit/>
          </a:bodyPr>
          <a:lstStyle>
            <a:lvl1pPr marL="0" indent="0" algn="ctr">
              <a:buNone/>
              <a:defRPr sz="2300" b="1" u="sng" baseline="0">
                <a:solidFill>
                  <a:schemeClr val="accent5">
                    <a:lumMod val="50000"/>
                  </a:schemeClr>
                </a:solidFill>
              </a:defRPr>
            </a:lvl1pPr>
          </a:lstStyle>
          <a:p>
            <a:pPr defTabSz="1806930" rtl="1">
              <a:spcBef>
                <a:spcPct val="20000"/>
              </a:spcBef>
              <a:defRPr/>
            </a:pPr>
            <a:r>
              <a:rPr lang="fa-IR" sz="1636" dirty="0">
                <a:solidFill>
                  <a:schemeClr val="tx1"/>
                </a:solidFill>
                <a:cs typeface="B Titr" panose="00000700000000000000" pitchFamily="2" charset="-78"/>
              </a:rPr>
              <a:t>چکیده</a:t>
            </a:r>
            <a:endParaRPr lang="en-US" sz="1636" dirty="0">
              <a:solidFill>
                <a:schemeClr val="tx1"/>
              </a:solidFill>
              <a:cs typeface="B Titr" panose="00000700000000000000" pitchFamily="2" charset="-78"/>
            </a:endParaRPr>
          </a:p>
        </p:txBody>
      </p:sp>
      <p:sp>
        <p:nvSpPr>
          <p:cNvPr id="12" name="Text Placeholder 3">
            <a:extLst>
              <a:ext uri="{FF2B5EF4-FFF2-40B4-BE49-F238E27FC236}">
                <a16:creationId xmlns:a16="http://schemas.microsoft.com/office/drawing/2014/main" id="{E60F3471-5099-4D0D-80AE-FB819F32DB22}"/>
              </a:ext>
            </a:extLst>
          </p:cNvPr>
          <p:cNvSpPr txBox="1">
            <a:spLocks/>
          </p:cNvSpPr>
          <p:nvPr/>
        </p:nvSpPr>
        <p:spPr>
          <a:xfrm>
            <a:off x="8559858" y="3825174"/>
            <a:ext cx="3984673" cy="2613819"/>
          </a:xfrm>
          <a:prstGeom prst="rect">
            <a:avLst/>
          </a:prstGeom>
        </p:spPr>
        <p:txBody>
          <a:bodyPr wrap="square" lIns="94120" tIns="94120" rIns="94120" bIns="94120">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60316" indent="-330890">
              <a:defRPr sz="1500">
                <a:latin typeface="Trebuchet MS" pitchFamily="34" charset="0"/>
              </a:defRPr>
            </a:lvl2pPr>
            <a:lvl3pPr marL="1191206" indent="-330890">
              <a:defRPr sz="1500">
                <a:latin typeface="Trebuchet MS" pitchFamily="34" charset="0"/>
              </a:defRPr>
            </a:lvl3pPr>
            <a:lvl4pPr marL="1555185" indent="-363980">
              <a:defRPr sz="1500">
                <a:latin typeface="Trebuchet MS" pitchFamily="34" charset="0"/>
              </a:defRPr>
            </a:lvl4pPr>
            <a:lvl5pPr marL="1819898" indent="-264712">
              <a:defRPr sz="1500">
                <a:latin typeface="Trebuchet MS" pitchFamily="34" charset="0"/>
              </a:defRPr>
            </a:lvl5pPr>
          </a:lstStyle>
          <a:p>
            <a:pPr lvl="0" algn="just" rtl="1">
              <a:spcBef>
                <a:spcPct val="20000"/>
              </a:spcBef>
              <a:defRPr/>
            </a:pPr>
            <a:r>
              <a:rPr lang="fa-IR" sz="1050" dirty="0">
                <a:solidFill>
                  <a:schemeClr val="tx1"/>
                </a:solidFill>
                <a:cs typeface="B Nazanin" panose="00000400000000000000" pitchFamily="2" charset="-78"/>
              </a:rPr>
              <a:t>در صورتی‌که مقاله شما توسط کمیته داوران به صورت پوستر پذیرفته شده است باید مطابق با فرمت حاضر، پوستر مقاله خود را تهیه و در سامانه کنفرانس بارگذاری نمایید.</a:t>
            </a:r>
          </a:p>
          <a:p>
            <a:pPr lvl="0" algn="just" rtl="1">
              <a:spcBef>
                <a:spcPct val="20000"/>
              </a:spcBef>
              <a:defRPr/>
            </a:pPr>
            <a:endParaRPr lang="fa-IR" sz="1050" dirty="0">
              <a:solidFill>
                <a:schemeClr val="tx1"/>
              </a:solidFill>
              <a:cs typeface="B Nazanin" panose="00000400000000000000" pitchFamily="2" charset="-78"/>
            </a:endParaRPr>
          </a:p>
          <a:p>
            <a:pPr lvl="0" algn="just" rtl="1">
              <a:spcBef>
                <a:spcPct val="20000"/>
              </a:spcBef>
              <a:defRPr/>
            </a:pPr>
            <a:r>
              <a:rPr lang="fa-IR" sz="1050" dirty="0">
                <a:solidFill>
                  <a:schemeClr val="tx1"/>
                </a:solidFill>
                <a:cs typeface="B Nazanin" panose="00000400000000000000" pitchFamily="2" charset="-78"/>
              </a:rPr>
              <a:t>پوستر باید به صورت یکپارچه در یک صفحه تهیه شود. </a:t>
            </a:r>
          </a:p>
          <a:p>
            <a:pPr lvl="0" algn="just" rtl="1">
              <a:spcBef>
                <a:spcPct val="20000"/>
              </a:spcBef>
              <a:defRPr/>
            </a:pPr>
            <a:endParaRPr lang="fa-IR" sz="1050" dirty="0">
              <a:solidFill>
                <a:schemeClr val="tx1"/>
              </a:solidFill>
              <a:cs typeface="B Nazanin" panose="00000400000000000000" pitchFamily="2" charset="-78"/>
            </a:endParaRPr>
          </a:p>
          <a:p>
            <a:pPr lvl="0" algn="just" rtl="1">
              <a:spcBef>
                <a:spcPct val="20000"/>
              </a:spcBef>
              <a:defRPr/>
            </a:pPr>
            <a:r>
              <a:rPr lang="fa-IR" sz="1050" dirty="0">
                <a:solidFill>
                  <a:schemeClr val="tx1"/>
                </a:solidFill>
                <a:cs typeface="B Nazanin" panose="00000400000000000000" pitchFamily="2" charset="-78"/>
              </a:rPr>
              <a:t>عنوان مقاله، کد مقاله و مشخصات نویسندگان را درج نمایید.</a:t>
            </a:r>
          </a:p>
          <a:p>
            <a:pPr lvl="0" algn="just" rtl="1">
              <a:spcBef>
                <a:spcPct val="20000"/>
              </a:spcBef>
              <a:defRPr/>
            </a:pPr>
            <a:endParaRPr lang="fa-IR" sz="1050" dirty="0">
              <a:solidFill>
                <a:schemeClr val="tx1"/>
              </a:solidFill>
              <a:cs typeface="B Nazanin" panose="00000400000000000000" pitchFamily="2" charset="-78"/>
            </a:endParaRPr>
          </a:p>
          <a:p>
            <a:pPr lvl="0" algn="just" rtl="1">
              <a:spcBef>
                <a:spcPct val="20000"/>
              </a:spcBef>
              <a:defRPr/>
            </a:pPr>
            <a:r>
              <a:rPr lang="fa-IR" sz="1050" dirty="0">
                <a:solidFill>
                  <a:schemeClr val="tx1"/>
                </a:solidFill>
                <a:cs typeface="B Nazanin" panose="00000400000000000000" pitchFamily="2" charset="-78"/>
              </a:rPr>
              <a:t>متن اصلی پوستر بهتر است شامل موارد زیر باشد:</a:t>
            </a:r>
          </a:p>
          <a:p>
            <a:pPr lvl="0" algn="just" rtl="1">
              <a:spcBef>
                <a:spcPct val="20000"/>
              </a:spcBef>
              <a:defRPr/>
            </a:pPr>
            <a:endParaRPr lang="fa-IR" sz="1050" dirty="0">
              <a:solidFill>
                <a:schemeClr val="tx1"/>
              </a:solidFill>
              <a:cs typeface="B Nazanin" panose="00000400000000000000" pitchFamily="2" charset="-78"/>
            </a:endParaRPr>
          </a:p>
          <a:p>
            <a:pPr lvl="0" algn="just" rtl="1">
              <a:spcBef>
                <a:spcPct val="20000"/>
              </a:spcBef>
              <a:defRPr/>
            </a:pPr>
            <a:r>
              <a:rPr lang="fa-IR" sz="1050" b="1" dirty="0">
                <a:solidFill>
                  <a:srgbClr val="C00000"/>
                </a:solidFill>
                <a:cs typeface="B Nazanin" panose="00000400000000000000" pitchFamily="2" charset="-78"/>
              </a:rPr>
              <a:t>مقدمه: </a:t>
            </a:r>
            <a:r>
              <a:rPr lang="fa-IR" sz="1050" dirty="0">
                <a:solidFill>
                  <a:schemeClr val="tx1"/>
                </a:solidFill>
                <a:cs typeface="B Nazanin" panose="00000400000000000000" pitchFamily="2" charset="-78"/>
              </a:rPr>
              <a:t>پیشنهاد می‌گردد سایز فونت فارسی 18 و نوع فونت </a:t>
            </a:r>
            <a:r>
              <a:rPr lang="en-US" sz="933" dirty="0">
                <a:solidFill>
                  <a:schemeClr val="tx1"/>
                </a:solidFill>
                <a:cs typeface="B Nazanin" panose="00000400000000000000" pitchFamily="2" charset="-78"/>
              </a:rPr>
              <a:t>B Nazanin</a:t>
            </a:r>
            <a:r>
              <a:rPr lang="fa-IR" sz="933" dirty="0">
                <a:solidFill>
                  <a:schemeClr val="tx1"/>
                </a:solidFill>
                <a:cs typeface="B Nazanin" panose="00000400000000000000" pitchFamily="2" charset="-78"/>
              </a:rPr>
              <a:t> </a:t>
            </a:r>
            <a:r>
              <a:rPr lang="fa-IR" sz="1050" dirty="0">
                <a:solidFill>
                  <a:schemeClr val="tx1"/>
                </a:solidFill>
                <a:cs typeface="B Nazanin" panose="00000400000000000000" pitchFamily="2" charset="-78"/>
              </a:rPr>
              <a:t>باشد. سایز فونت انگلیسی 16 و نوع فونت </a:t>
            </a:r>
            <a:r>
              <a:rPr lang="en-US" sz="933" dirty="0">
                <a:solidFill>
                  <a:schemeClr val="tx1"/>
                </a:solidFill>
                <a:cs typeface="B Nazanin" panose="00000400000000000000" pitchFamily="2" charset="-78"/>
              </a:rPr>
              <a:t>Times New Roman</a:t>
            </a:r>
            <a:r>
              <a:rPr lang="fa-IR" sz="933" dirty="0">
                <a:solidFill>
                  <a:schemeClr val="tx1"/>
                </a:solidFill>
                <a:cs typeface="B Nazanin" panose="00000400000000000000" pitchFamily="2" charset="-78"/>
              </a:rPr>
              <a:t> </a:t>
            </a:r>
            <a:r>
              <a:rPr lang="fa-IR" sz="1050" dirty="0">
                <a:solidFill>
                  <a:schemeClr val="tx1"/>
                </a:solidFill>
                <a:cs typeface="B Nazanin" panose="00000400000000000000" pitchFamily="2" charset="-78"/>
              </a:rPr>
              <a:t>باشد.</a:t>
            </a:r>
          </a:p>
          <a:p>
            <a:pPr lvl="0" algn="just" rtl="1">
              <a:spcBef>
                <a:spcPct val="20000"/>
              </a:spcBef>
              <a:defRPr/>
            </a:pPr>
            <a:endParaRPr lang="fa-IR" sz="1050" dirty="0">
              <a:solidFill>
                <a:schemeClr val="tx1"/>
              </a:solidFill>
              <a:cs typeface="B Nazanin" panose="00000400000000000000" pitchFamily="2" charset="-78"/>
            </a:endParaRPr>
          </a:p>
          <a:p>
            <a:pPr lvl="0" algn="just" rtl="1">
              <a:spcBef>
                <a:spcPct val="20000"/>
              </a:spcBef>
              <a:defRPr/>
            </a:pPr>
            <a:endParaRPr lang="en-US" sz="1050" dirty="0">
              <a:solidFill>
                <a:schemeClr val="tx1"/>
              </a:solidFill>
              <a:cs typeface="B Nazanin" panose="00000400000000000000" pitchFamily="2" charset="-78"/>
            </a:endParaRPr>
          </a:p>
        </p:txBody>
      </p:sp>
      <p:sp>
        <p:nvSpPr>
          <p:cNvPr id="15" name="Title 1">
            <a:extLst>
              <a:ext uri="{FF2B5EF4-FFF2-40B4-BE49-F238E27FC236}">
                <a16:creationId xmlns:a16="http://schemas.microsoft.com/office/drawing/2014/main" id="{FB2956C5-F38F-45A7-8926-D01008943C26}"/>
              </a:ext>
            </a:extLst>
          </p:cNvPr>
          <p:cNvSpPr txBox="1">
            <a:spLocks noChangeArrowheads="1"/>
          </p:cNvSpPr>
          <p:nvPr/>
        </p:nvSpPr>
        <p:spPr bwMode="auto">
          <a:xfrm>
            <a:off x="8546523" y="1580499"/>
            <a:ext cx="3984672" cy="881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3340" tIns="26670" rIns="53340" bIns="26670" numCol="1" anchor="ctr" anchorCtr="0" compatLnSpc="1">
            <a:prstTxWarp prst="textNoShape">
              <a:avLst/>
            </a:prstTxWarp>
            <a:normAutofit/>
            <a:scene3d>
              <a:camera prst="orthographicFront"/>
              <a:lightRig rig="threePt" dir="t"/>
            </a:scene3d>
            <a:sp3d extrusionH="57150">
              <a:bevelT w="50800" h="38100" prst="riblet"/>
            </a:sp3d>
          </a:bodyPr>
          <a:lstStyle>
            <a:lvl1pPr algn="ctr" rtl="1" eaLnBrk="0" fontAlgn="base" hangingPunct="0">
              <a:lnSpc>
                <a:spcPct val="90000"/>
              </a:lnSpc>
              <a:spcBef>
                <a:spcPct val="0"/>
              </a:spcBef>
              <a:spcAft>
                <a:spcPct val="0"/>
              </a:spcAft>
              <a:defRPr sz="3200" b="1" i="0" kern="1200" baseline="0">
                <a:solidFill>
                  <a:schemeClr val="bg1"/>
                </a:solidFill>
                <a:latin typeface="Arial Black" panose="020B0A04020102020204" pitchFamily="34" charset="0"/>
                <a:ea typeface="+mj-ea"/>
                <a:cs typeface="B Titr" panose="00000700000000000000" pitchFamily="2" charset="-78"/>
              </a:defRPr>
            </a:lvl1pPr>
            <a:lvl2pPr algn="l" rtl="0" eaLnBrk="0" fontAlgn="base" hangingPunct="0">
              <a:lnSpc>
                <a:spcPct val="90000"/>
              </a:lnSpc>
              <a:spcBef>
                <a:spcPct val="0"/>
              </a:spcBef>
              <a:spcAft>
                <a:spcPct val="0"/>
              </a:spcAft>
              <a:defRPr sz="4400">
                <a:solidFill>
                  <a:schemeClr val="tx1"/>
                </a:solidFill>
                <a:latin typeface="Times New Roman" panose="02020603050405020304" pitchFamily="18" charset="0"/>
                <a:cs typeface="B Nazanin" panose="00000400000000000000" pitchFamily="2" charset="-78"/>
              </a:defRPr>
            </a:lvl2pPr>
            <a:lvl3pPr algn="l" rtl="0" eaLnBrk="0" fontAlgn="base" hangingPunct="0">
              <a:lnSpc>
                <a:spcPct val="90000"/>
              </a:lnSpc>
              <a:spcBef>
                <a:spcPct val="0"/>
              </a:spcBef>
              <a:spcAft>
                <a:spcPct val="0"/>
              </a:spcAft>
              <a:defRPr sz="4400">
                <a:solidFill>
                  <a:schemeClr val="tx1"/>
                </a:solidFill>
                <a:latin typeface="Times New Roman" panose="02020603050405020304" pitchFamily="18" charset="0"/>
                <a:cs typeface="B Nazanin" panose="00000400000000000000" pitchFamily="2" charset="-78"/>
              </a:defRPr>
            </a:lvl3pPr>
            <a:lvl4pPr algn="l" rtl="0" eaLnBrk="0" fontAlgn="base" hangingPunct="0">
              <a:lnSpc>
                <a:spcPct val="90000"/>
              </a:lnSpc>
              <a:spcBef>
                <a:spcPct val="0"/>
              </a:spcBef>
              <a:spcAft>
                <a:spcPct val="0"/>
              </a:spcAft>
              <a:defRPr sz="4400">
                <a:solidFill>
                  <a:schemeClr val="tx1"/>
                </a:solidFill>
                <a:latin typeface="Times New Roman" panose="02020603050405020304" pitchFamily="18" charset="0"/>
                <a:cs typeface="B Nazanin" panose="00000400000000000000" pitchFamily="2" charset="-78"/>
              </a:defRPr>
            </a:lvl4pPr>
            <a:lvl5pPr algn="l" rtl="0" eaLnBrk="0" fontAlgn="base" hangingPunct="0">
              <a:lnSpc>
                <a:spcPct val="90000"/>
              </a:lnSpc>
              <a:spcBef>
                <a:spcPct val="0"/>
              </a:spcBef>
              <a:spcAft>
                <a:spcPct val="0"/>
              </a:spcAft>
              <a:defRPr sz="4400">
                <a:solidFill>
                  <a:schemeClr val="tx1"/>
                </a:solidFill>
                <a:latin typeface="Times New Roman" panose="02020603050405020304" pitchFamily="18" charset="0"/>
                <a:cs typeface="B Nazanin" panose="00000400000000000000" pitchFamily="2" charset="-78"/>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defTabSz="533370" eaLnBrk="1" hangingPunct="1">
              <a:defRPr/>
            </a:pPr>
            <a:r>
              <a:rPr lang="fa-IR" altLang="en-US" sz="1867" dirty="0">
                <a:ln w="10160">
                  <a:noFill/>
                  <a:prstDash val="solid"/>
                </a:ln>
                <a:solidFill>
                  <a:schemeClr val="tx1"/>
                </a:solidFill>
                <a:effectLst>
                  <a:outerShdw blurRad="38100" dist="22860" dir="5400000" algn="tl" rotWithShape="0">
                    <a:srgbClr val="000000">
                      <a:alpha val="30000"/>
                    </a:srgbClr>
                  </a:outerShdw>
                </a:effectLst>
              </a:rPr>
              <a:t>عنوان مقاله خود را اینجا بنویسید</a:t>
            </a:r>
            <a:endParaRPr lang="en-US" altLang="en-US" sz="1867" dirty="0">
              <a:ln w="10160">
                <a:noFill/>
                <a:prstDash val="solid"/>
              </a:ln>
              <a:solidFill>
                <a:schemeClr val="tx1"/>
              </a:solidFill>
              <a:effectLst>
                <a:outerShdw blurRad="38100" dist="22860" dir="5400000" algn="tl" rotWithShape="0">
                  <a:srgbClr val="000000">
                    <a:alpha val="30000"/>
                  </a:srgbClr>
                </a:outerShdw>
              </a:effectLst>
            </a:endParaRPr>
          </a:p>
        </p:txBody>
      </p:sp>
      <p:sp>
        <p:nvSpPr>
          <p:cNvPr id="16" name="Subtitle 2">
            <a:extLst>
              <a:ext uri="{FF2B5EF4-FFF2-40B4-BE49-F238E27FC236}">
                <a16:creationId xmlns:a16="http://schemas.microsoft.com/office/drawing/2014/main" id="{952BC869-0A26-4DDE-A730-147C363E16AB}"/>
              </a:ext>
            </a:extLst>
          </p:cNvPr>
          <p:cNvSpPr txBox="1">
            <a:spLocks noChangeArrowheads="1"/>
          </p:cNvSpPr>
          <p:nvPr/>
        </p:nvSpPr>
        <p:spPr bwMode="auto">
          <a:xfrm>
            <a:off x="8546523" y="2696379"/>
            <a:ext cx="3984672" cy="653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3340" tIns="26670" rIns="53340" bIns="26670" numCol="1" anchor="t" anchorCtr="0" compatLnSpc="1">
            <a:prstTxWarp prst="textNoShape">
              <a:avLst/>
            </a:prstTxWarp>
            <a:normAutofit/>
          </a:bodyPr>
          <a:lstStyle>
            <a:lvl1pPr marL="0" indent="0" algn="ctr" rtl="1" eaLnBrk="0" fontAlgn="base" hangingPunct="0">
              <a:lnSpc>
                <a:spcPct val="90000"/>
              </a:lnSpc>
              <a:spcBef>
                <a:spcPts val="1000"/>
              </a:spcBef>
              <a:spcAft>
                <a:spcPct val="0"/>
              </a:spcAft>
              <a:buFont typeface="Arial" panose="020B0604020202020204" pitchFamily="34" charset="0"/>
              <a:buNone/>
              <a:defRPr sz="1800" b="1" i="0" kern="1200" baseline="0">
                <a:solidFill>
                  <a:schemeClr val="bg1"/>
                </a:solidFill>
                <a:latin typeface="Times New Roman" panose="02020603050405020304" pitchFamily="18" charset="0"/>
                <a:ea typeface="+mn-ea"/>
                <a:cs typeface="B Mitra" panose="00000400000000000000" pitchFamily="2" charset="-78"/>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kern="1200">
                <a:solidFill>
                  <a:schemeClr val="tx1"/>
                </a:solidFill>
                <a:latin typeface="Times New Roman" panose="02020603050405020304" pitchFamily="18" charset="0"/>
                <a:ea typeface="+mn-ea"/>
                <a:cs typeface="+mn-cs"/>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kern="1200">
                <a:solidFill>
                  <a:schemeClr val="tx1"/>
                </a:solidFill>
                <a:latin typeface="Times New Roman" panose="02020603050405020304" pitchFamily="18" charset="0"/>
                <a:ea typeface="+mn-ea"/>
                <a:cs typeface="+mn-cs"/>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kern="1200">
                <a:solidFill>
                  <a:schemeClr val="tx1"/>
                </a:solidFill>
                <a:latin typeface="Times New Roman" panose="02020603050405020304" pitchFamily="18" charset="0"/>
                <a:ea typeface="+mn-ea"/>
                <a:cs typeface="+mn-cs"/>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kern="1200">
                <a:solidFill>
                  <a:schemeClr val="tx1"/>
                </a:solidFill>
                <a:latin typeface="Times New Roman" panose="02020603050405020304" pitchFamily="18" charset="0"/>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defTabSz="533370" eaLnBrk="1" hangingPunct="1">
              <a:spcBef>
                <a:spcPts val="583"/>
              </a:spcBef>
              <a:defRPr/>
            </a:pPr>
            <a:r>
              <a:rPr lang="fa-IR" altLang="en-US" sz="1050" dirty="0">
                <a:solidFill>
                  <a:schemeClr val="tx1"/>
                </a:solidFill>
                <a:cs typeface="B Nazanin" panose="00000400000000000000" pitchFamily="2" charset="-78"/>
              </a:rPr>
              <a:t>نام و مشخصات نویسندگان</a:t>
            </a:r>
            <a:r>
              <a:rPr lang="en-US" altLang="en-US" sz="1050" dirty="0">
                <a:solidFill>
                  <a:schemeClr val="tx1"/>
                </a:solidFill>
                <a:cs typeface="B Nazanin" panose="00000400000000000000" pitchFamily="2" charset="-78"/>
              </a:rPr>
              <a:t> </a:t>
            </a:r>
            <a:r>
              <a:rPr lang="fa-IR" altLang="en-US" sz="1050" dirty="0">
                <a:solidFill>
                  <a:schemeClr val="tx1"/>
                </a:solidFill>
                <a:cs typeface="B Nazanin" panose="00000400000000000000" pitchFamily="2" charset="-78"/>
              </a:rPr>
              <a:t>را اینجا بنویسید (هر نویسنده در یک خط باشد)</a:t>
            </a:r>
          </a:p>
          <a:p>
            <a:pPr defTabSz="533370" eaLnBrk="1" hangingPunct="1">
              <a:spcBef>
                <a:spcPts val="583"/>
              </a:spcBef>
              <a:defRPr/>
            </a:pPr>
            <a:endParaRPr lang="en-US" altLang="en-US" sz="1050" dirty="0">
              <a:cs typeface="B Nazanin" panose="00000400000000000000" pitchFamily="2" charset="-78"/>
            </a:endParaRPr>
          </a:p>
        </p:txBody>
      </p:sp>
      <p:sp>
        <p:nvSpPr>
          <p:cNvPr id="17" name="Subtitle 2">
            <a:extLst>
              <a:ext uri="{FF2B5EF4-FFF2-40B4-BE49-F238E27FC236}">
                <a16:creationId xmlns:a16="http://schemas.microsoft.com/office/drawing/2014/main" id="{9FD3ADE8-BB6C-4BD6-9781-7599C7BD23CC}"/>
              </a:ext>
            </a:extLst>
          </p:cNvPr>
          <p:cNvSpPr txBox="1">
            <a:spLocks noChangeArrowheads="1"/>
          </p:cNvSpPr>
          <p:nvPr/>
        </p:nvSpPr>
        <p:spPr bwMode="auto">
          <a:xfrm>
            <a:off x="8546523" y="2425470"/>
            <a:ext cx="3984673" cy="26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solidFill>
                  <a:schemeClr val="tx1"/>
                </a:solidFill>
                <a:latin typeface="Times New Roman" panose="02020603050405020304" pitchFamily="18" charset="0"/>
              </a:defRPr>
            </a:lvl2pPr>
            <a:lvl3pPr marL="1143000" indent="-228600">
              <a:lnSpc>
                <a:spcPct val="90000"/>
              </a:lnSpc>
              <a:spcBef>
                <a:spcPts val="500"/>
              </a:spcBef>
              <a:buFont typeface="Arial" panose="020B0604020202020204" pitchFamily="34" charset="0"/>
              <a:buChar char="•"/>
              <a:defRPr sz="2000">
                <a:solidFill>
                  <a:schemeClr val="tx1"/>
                </a:solidFill>
                <a:latin typeface="Times New Roman" panose="02020603050405020304" pitchFamily="18" charset="0"/>
              </a:defRPr>
            </a:lvl3pPr>
            <a:lvl4pPr marL="1600200" indent="-228600">
              <a:lnSpc>
                <a:spcPct val="90000"/>
              </a:lnSpc>
              <a:spcBef>
                <a:spcPts val="500"/>
              </a:spcBef>
              <a:buFont typeface="Arial" panose="020B0604020202020204" pitchFamily="34" charset="0"/>
              <a:buChar char="•"/>
              <a:defRPr>
                <a:solidFill>
                  <a:schemeClr val="tx1"/>
                </a:solidFill>
                <a:latin typeface="Times New Roman" panose="02020603050405020304" pitchFamily="18" charset="0"/>
              </a:defRPr>
            </a:lvl4pPr>
            <a:lvl5pPr marL="2057400" indent="-228600">
              <a:lnSpc>
                <a:spcPct val="90000"/>
              </a:lnSpc>
              <a:spcBef>
                <a:spcPts val="500"/>
              </a:spcBef>
              <a:buFont typeface="Arial" panose="020B0604020202020204" pitchFamily="34" charset="0"/>
              <a:buChar char="•"/>
              <a:defRPr>
                <a:solidFill>
                  <a:schemeClr val="tx1"/>
                </a:solidFill>
                <a:latin typeface="Times New Roman" panose="02020603050405020304" pitchFamily="18"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Times New Roman" panose="02020603050405020304" pitchFamily="18"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Times New Roman" panose="02020603050405020304" pitchFamily="18"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Times New Roman" panose="02020603050405020304" pitchFamily="18"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Times New Roman" panose="02020603050405020304" pitchFamily="18" charset="0"/>
              </a:defRPr>
            </a:lvl9pPr>
          </a:lstStyle>
          <a:p>
            <a:pPr algn="ctr" rtl="1" fontAlgn="base">
              <a:spcAft>
                <a:spcPct val="0"/>
              </a:spcAft>
              <a:buFont typeface="Arial" panose="020B0604020202020204" pitchFamily="34" charset="0"/>
              <a:buNone/>
            </a:pPr>
            <a:r>
              <a:rPr lang="fa-IR" altLang="en-US" sz="1050" b="1" dirty="0">
                <a:cs typeface="B Nazanin" panose="00000400000000000000" pitchFamily="2" charset="-78"/>
              </a:rPr>
              <a:t>کد مقاله: </a:t>
            </a:r>
            <a:r>
              <a:rPr lang="en-US" altLang="en-US" sz="1050" b="1" dirty="0">
                <a:cs typeface="B Mitra" panose="00000400000000000000" pitchFamily="2" charset="-78"/>
              </a:rPr>
              <a:t>csc- …</a:t>
            </a:r>
            <a:r>
              <a:rPr lang="fa-IR" altLang="en-US" sz="1050" b="1" dirty="0">
                <a:cs typeface="B Mitra" panose="00000400000000000000" pitchFamily="2" charset="-78"/>
              </a:rPr>
              <a:t> </a:t>
            </a:r>
            <a:endParaRPr lang="en-US" altLang="en-US" sz="1050" b="1" dirty="0">
              <a:cs typeface="B Mitra" panose="00000400000000000000" pitchFamily="2" charset="-78"/>
            </a:endParaRPr>
          </a:p>
        </p:txBody>
      </p:sp>
      <p:sp>
        <p:nvSpPr>
          <p:cNvPr id="2" name="TextBox 1">
            <a:extLst>
              <a:ext uri="{FF2B5EF4-FFF2-40B4-BE49-F238E27FC236}">
                <a16:creationId xmlns:a16="http://schemas.microsoft.com/office/drawing/2014/main" id="{E9F4AB3C-3EB7-A750-732A-517BBDD7657B}"/>
              </a:ext>
            </a:extLst>
          </p:cNvPr>
          <p:cNvSpPr txBox="1"/>
          <p:nvPr/>
        </p:nvSpPr>
        <p:spPr>
          <a:xfrm>
            <a:off x="4640580" y="1641306"/>
            <a:ext cx="3618230" cy="415498"/>
          </a:xfrm>
          <a:prstGeom prst="rect">
            <a:avLst/>
          </a:prstGeom>
          <a:noFill/>
        </p:spPr>
        <p:txBody>
          <a:bodyPr wrap="square" rtlCol="0">
            <a:spAutoFit/>
          </a:bodyPr>
          <a:lstStyle/>
          <a:p>
            <a:pPr lvl="0" algn="just" rtl="1">
              <a:spcBef>
                <a:spcPct val="20000"/>
              </a:spcBef>
              <a:defRPr/>
            </a:pPr>
            <a:r>
              <a:rPr lang="fa-IR" sz="1050" b="1" dirty="0">
                <a:solidFill>
                  <a:srgbClr val="C00000"/>
                </a:solidFill>
                <a:cs typeface="B Nazanin" panose="00000400000000000000" pitchFamily="2" charset="-78"/>
              </a:rPr>
              <a:t>روش کار: </a:t>
            </a:r>
            <a:r>
              <a:rPr lang="fa-IR" sz="1050" dirty="0">
                <a:cs typeface="B Nazanin" panose="00000400000000000000" pitchFamily="2" charset="-78"/>
              </a:rPr>
              <a:t>این بخش نیز باید ضمن حفظ اصل پیام تا حد ممکن کوتاه و رسا باشد و با همان فونت مقدمه ادامه یابد.</a:t>
            </a:r>
          </a:p>
        </p:txBody>
      </p:sp>
      <p:sp>
        <p:nvSpPr>
          <p:cNvPr id="6" name="TextBox 5">
            <a:extLst>
              <a:ext uri="{FF2B5EF4-FFF2-40B4-BE49-F238E27FC236}">
                <a16:creationId xmlns:a16="http://schemas.microsoft.com/office/drawing/2014/main" id="{93454876-EB9A-FCC2-2399-C6FE4CBD78AD}"/>
              </a:ext>
            </a:extLst>
          </p:cNvPr>
          <p:cNvSpPr txBox="1"/>
          <p:nvPr/>
        </p:nvSpPr>
        <p:spPr>
          <a:xfrm>
            <a:off x="4640580" y="4673177"/>
            <a:ext cx="3618230" cy="577081"/>
          </a:xfrm>
          <a:prstGeom prst="rect">
            <a:avLst/>
          </a:prstGeom>
          <a:noFill/>
        </p:spPr>
        <p:txBody>
          <a:bodyPr wrap="square" rtlCol="0">
            <a:spAutoFit/>
          </a:bodyPr>
          <a:lstStyle/>
          <a:p>
            <a:pPr lvl="0" algn="just" rtl="1">
              <a:spcBef>
                <a:spcPct val="20000"/>
              </a:spcBef>
              <a:defRPr/>
            </a:pPr>
            <a:r>
              <a:rPr lang="fa-IR" sz="1050" b="1" dirty="0">
                <a:solidFill>
                  <a:srgbClr val="C00000"/>
                </a:solidFill>
                <a:cs typeface="B Nazanin" panose="00000400000000000000" pitchFamily="2" charset="-78"/>
              </a:rPr>
              <a:t>یافته‌ها: </a:t>
            </a:r>
            <a:r>
              <a:rPr lang="fa-IR" sz="1050" dirty="0">
                <a:cs typeface="B Nazanin" panose="00000400000000000000" pitchFamily="2" charset="-78"/>
              </a:rPr>
              <a:t>به‌کارگیری ذوق و سلیقه در استفاده از جداول، نمودارها و شکل‌ها بسیار مهم است. این بخش باید به نحوی باشد که خواننده پوستر بتواند به راحتی با آن ارتباط برقرار کند.</a:t>
            </a:r>
          </a:p>
        </p:txBody>
      </p:sp>
      <p:sp>
        <p:nvSpPr>
          <p:cNvPr id="8" name="TextBox 7">
            <a:extLst>
              <a:ext uri="{FF2B5EF4-FFF2-40B4-BE49-F238E27FC236}">
                <a16:creationId xmlns:a16="http://schemas.microsoft.com/office/drawing/2014/main" id="{756434D7-2CAC-361F-EABC-A6DF0741E568}"/>
              </a:ext>
            </a:extLst>
          </p:cNvPr>
          <p:cNvSpPr txBox="1"/>
          <p:nvPr/>
        </p:nvSpPr>
        <p:spPr>
          <a:xfrm>
            <a:off x="453390" y="1637300"/>
            <a:ext cx="3618230" cy="253916"/>
          </a:xfrm>
          <a:prstGeom prst="rect">
            <a:avLst/>
          </a:prstGeom>
          <a:noFill/>
        </p:spPr>
        <p:txBody>
          <a:bodyPr wrap="square" rtlCol="0">
            <a:spAutoFit/>
          </a:bodyPr>
          <a:lstStyle/>
          <a:p>
            <a:pPr lvl="0" algn="just" rtl="1">
              <a:spcBef>
                <a:spcPct val="20000"/>
              </a:spcBef>
              <a:defRPr/>
            </a:pPr>
            <a:r>
              <a:rPr lang="fa-IR" sz="1050" b="1" dirty="0">
                <a:solidFill>
                  <a:srgbClr val="C00000"/>
                </a:solidFill>
                <a:cs typeface="B Nazanin" panose="00000400000000000000" pitchFamily="2" charset="-78"/>
              </a:rPr>
              <a:t>نتیجه‌گیری: </a:t>
            </a:r>
            <a:r>
              <a:rPr lang="fa-IR" sz="1050" dirty="0">
                <a:cs typeface="B Nazanin" panose="00000400000000000000" pitchFamily="2" charset="-78"/>
              </a:rPr>
              <a:t>این بخش مانند مطالب قبلی باید به خوبی و با فونت قبلی تنظیم گردد.</a:t>
            </a:r>
          </a:p>
        </p:txBody>
      </p:sp>
      <p:sp>
        <p:nvSpPr>
          <p:cNvPr id="11" name="TextBox 10">
            <a:extLst>
              <a:ext uri="{FF2B5EF4-FFF2-40B4-BE49-F238E27FC236}">
                <a16:creationId xmlns:a16="http://schemas.microsoft.com/office/drawing/2014/main" id="{A4A9F28D-F031-EF15-7050-357136F7E85E}"/>
              </a:ext>
            </a:extLst>
          </p:cNvPr>
          <p:cNvSpPr txBox="1"/>
          <p:nvPr/>
        </p:nvSpPr>
        <p:spPr>
          <a:xfrm>
            <a:off x="542290" y="4673177"/>
            <a:ext cx="3618230" cy="577081"/>
          </a:xfrm>
          <a:prstGeom prst="rect">
            <a:avLst/>
          </a:prstGeom>
          <a:noFill/>
        </p:spPr>
        <p:txBody>
          <a:bodyPr wrap="square" rtlCol="0">
            <a:spAutoFit/>
          </a:bodyPr>
          <a:lstStyle/>
          <a:p>
            <a:pPr lvl="0" algn="just" rtl="1">
              <a:spcBef>
                <a:spcPct val="20000"/>
              </a:spcBef>
              <a:defRPr/>
            </a:pPr>
            <a:r>
              <a:rPr lang="fa-IR" sz="1050" b="1" dirty="0">
                <a:solidFill>
                  <a:srgbClr val="C00000"/>
                </a:solidFill>
                <a:cs typeface="B Nazanin" panose="00000400000000000000" pitchFamily="2" charset="-78"/>
              </a:rPr>
              <a:t>منابع: </a:t>
            </a:r>
            <a:r>
              <a:rPr lang="fa-IR" sz="1050" dirty="0">
                <a:cs typeface="B Nazanin" panose="00000400000000000000" pitchFamily="2" charset="-78"/>
              </a:rPr>
              <a:t>در نوشتن منابع دقت شود که در صورتی که تعداد آن‌ها زیاد است به منتخب یا گزیده آن بسنده شود تا از فضای پوستر بتوان به‌نحو بهتری استفاده کرد. منابع با اندازه قلم یا سایز فونت 14 نوشته شوند.</a:t>
            </a:r>
          </a:p>
        </p:txBody>
      </p:sp>
    </p:spTree>
    <p:extLst>
      <p:ext uri="{BB962C8B-B14F-4D97-AF65-F5344CB8AC3E}">
        <p14:creationId xmlns:p14="http://schemas.microsoft.com/office/powerpoint/2010/main" val="16778585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1.0&quot;&gt;&lt;object type=&quot;1&quot; unique_id=&quot;10001&quot;&gt;&lt;object type=&quot;2&quot; unique_id=&quot;10007&quot;&gt;&lt;object type=&quot;3&quot; unique_id=&quot;10008&quot;&gt;&lt;property id=&quot;20148&quot; value=&quot;5&quot;/&gt;&lt;property id=&quot;20300&quot; value=&quot;Slide 1&quot;/&gt;&lt;property id=&quot;20307&quot; value=&quot;257&quot;/&gt;&lt;/object&gt;&lt;/object&gt;&lt;object type=&quot;8&quot; unique_id=&quot;10011&quot;&gt;&lt;/object&gt;&lt;/object&gt;&lt;/database&gt;"/>
  <p:tag name="MMPROD_NEXTUNIQUEID" val="10009"/>
  <p:tag name="SECTOMILLISECCONVERTED" val="1"/>
</p:tagLst>
</file>

<file path=ppt/theme/theme1.xml><?xml version="1.0" encoding="utf-8"?>
<a:theme xmlns:a="http://schemas.openxmlformats.org/drawingml/2006/main" name="PosterPresentations.com-100CMx140CM">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PosterPresentations.com-100CMx140CM</Template>
  <TotalTime>0</TotalTime>
  <Words>240</Words>
  <Application>Microsoft Office PowerPoint</Application>
  <PresentationFormat>A3 Paper (297x420 mm)</PresentationFormat>
  <Paragraphs>17</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B Mitra</vt:lpstr>
      <vt:lpstr>B Nazanin</vt:lpstr>
      <vt:lpstr>B Titr</vt:lpstr>
      <vt:lpstr>Calibri</vt:lpstr>
      <vt:lpstr>Trebuchet MS</vt:lpstr>
      <vt:lpstr>PosterPresentations.com-100CMx140CM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2016-08-27T06:13:15Z</dcterms:created>
  <dcterms:modified xsi:type="dcterms:W3CDTF">2024-02-05T11:03:26Z</dcterms:modified>
</cp:coreProperties>
</file>