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64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10800000">
            <a:off x="9755186" y="1283750"/>
            <a:ext cx="2436813" cy="557424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B0E9022C-1887-E6AB-F25E-E82072D742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83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394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28A17-9FE5-7F86-1A2C-29C4A550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993" y="1917700"/>
            <a:ext cx="84645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>
            <a:lvl1pPr algn="ctr" rtl="1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i="0" kern="1200" baseline="0">
                <a:solidFill>
                  <a:schemeClr val="bg1"/>
                </a:solidFill>
                <a:latin typeface="Arial Black" panose="020B0A04020102020204" pitchFamily="34" charset="0"/>
                <a:ea typeface="+mj-ea"/>
                <a:cs typeface="B Titr" panose="00000700000000000000" pitchFamily="2" charset="-78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altLang="en-US" sz="3200" i="0" u="none" strike="noStrike" kern="1200" normalizeH="0" baseline="0" noProof="0" dirty="0">
                <a:ln w="10160">
                  <a:noFill/>
                  <a:prstDash val="solid"/>
                </a:ln>
                <a:solidFill>
                  <a:schemeClr val="tx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j-ea"/>
                <a:cs typeface="B Titr" panose="00000700000000000000" pitchFamily="2" charset="-78"/>
              </a:rPr>
              <a:t>عنوان مقاله خود را اینجا بنویسید</a:t>
            </a:r>
            <a:endParaRPr kumimoji="0" lang="en-US" altLang="en-US" sz="3200" i="0" u="none" strike="noStrike" kern="1200" normalizeH="0" baseline="0" noProof="0" dirty="0">
              <a:ln w="10160">
                <a:noFill/>
                <a:prstDash val="solid"/>
              </a:ln>
              <a:solidFill>
                <a:schemeClr val="tx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B Titr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89814-F4BA-D131-D817-362954E73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882" y="3633117"/>
            <a:ext cx="84645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fa-IR" altLang="en-US" sz="1800" b="1" dirty="0">
                <a:cs typeface="B Nazanin" panose="00000400000000000000" pitchFamily="2" charset="-78"/>
              </a:rPr>
              <a:t>کد مقاله: </a:t>
            </a:r>
            <a:r>
              <a:rPr lang="en-US" altLang="en-US" sz="1800" b="1" dirty="0">
                <a:cs typeface="B Mitra" panose="00000400000000000000" pitchFamily="2" charset="-78"/>
              </a:rPr>
              <a:t>csc- …</a:t>
            </a:r>
            <a:r>
              <a:rPr lang="fa-IR" altLang="en-US" sz="1800" b="1" dirty="0">
                <a:cs typeface="B Mitra" panose="00000400000000000000" pitchFamily="2" charset="-78"/>
              </a:rPr>
              <a:t> </a:t>
            </a:r>
            <a:endParaRPr lang="en-US" altLang="en-US" sz="1800" b="1" dirty="0">
              <a:cs typeface="B Mitra" panose="00000400000000000000" pitchFamily="2" charset="-78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28EF2E-1A89-FC9A-8DEB-080252808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993" y="4804757"/>
            <a:ext cx="846455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1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1" i="0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B Mitra" panose="00000400000000000000" pitchFamily="2" charset="-78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azanin" panose="00000400000000000000" pitchFamily="2" charset="-78"/>
              </a:rPr>
              <a:t>نام و مشخصات نویسندگان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azanin" panose="00000400000000000000" pitchFamily="2" charset="-78"/>
              </a:rPr>
              <a:t> </a:t>
            </a:r>
            <a:r>
              <a:rPr kumimoji="0" lang="fa-IR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azanin" panose="00000400000000000000" pitchFamily="2" charset="-78"/>
              </a:rPr>
              <a:t>را اینجا بنویسید (هر نویسنده در یک خط باشد)</a:t>
            </a:r>
          </a:p>
          <a:p>
            <a:pPr marL="0" marR="0" lvl="0" indent="0" algn="ctr" defTabSz="914400" rtl="1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7811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</TotalTime>
  <Words>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 Mitra</vt:lpstr>
      <vt:lpstr>B Nazanin</vt:lpstr>
      <vt:lpstr>Parallax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14</cp:revision>
  <dcterms:created xsi:type="dcterms:W3CDTF">2024-01-26T15:58:59Z</dcterms:created>
  <dcterms:modified xsi:type="dcterms:W3CDTF">2024-01-26T19:58:30Z</dcterms:modified>
</cp:coreProperties>
</file>